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</p:sldMasterIdLst>
  <p:notesMasterIdLst>
    <p:notesMasterId r:id="rId17"/>
  </p:notesMasterIdLst>
  <p:sldIdLst>
    <p:sldId id="256" r:id="rId2"/>
    <p:sldId id="258" r:id="rId3"/>
    <p:sldId id="265" r:id="rId4"/>
    <p:sldId id="266" r:id="rId5"/>
    <p:sldId id="261" r:id="rId6"/>
    <p:sldId id="267" r:id="rId7"/>
    <p:sldId id="268" r:id="rId8"/>
    <p:sldId id="263" r:id="rId9"/>
    <p:sldId id="270" r:id="rId10"/>
    <p:sldId id="262" r:id="rId11"/>
    <p:sldId id="264" r:id="rId12"/>
    <p:sldId id="269" r:id="rId13"/>
    <p:sldId id="259" r:id="rId14"/>
    <p:sldId id="260" r:id="rId15"/>
    <p:sldId id="271" r:id="rId16"/>
  </p:sldIdLst>
  <p:sldSz cx="12192000" cy="6858000"/>
  <p:notesSz cx="6888163" cy="100187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629"/>
    <a:srgbClr val="FA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62B5B-6926-4B48-BBEA-032C381215A2}" v="3" dt="2023-10-19T13:34:18.91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3810"/>
  </p:normalViewPr>
  <p:slideViewPr>
    <p:cSldViewPr snapToGrid="0">
      <p:cViewPr varScale="1">
        <p:scale>
          <a:sx n="79" d="100"/>
          <a:sy n="79" d="100"/>
        </p:scale>
        <p:origin x="2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Harris" userId="8234a57f9d5baf6e" providerId="LiveId" clId="{24762B5B-6926-4B48-BBEA-032C381215A2}"/>
    <pc:docChg chg="modSld">
      <pc:chgData name="Elena Harris" userId="8234a57f9d5baf6e" providerId="LiveId" clId="{24762B5B-6926-4B48-BBEA-032C381215A2}" dt="2023-10-19T13:31:49.931" v="1" actId="18331"/>
      <pc:docMkLst>
        <pc:docMk/>
      </pc:docMkLst>
      <pc:sldChg chg="modSp">
        <pc:chgData name="Elena Harris" userId="8234a57f9d5baf6e" providerId="LiveId" clId="{24762B5B-6926-4B48-BBEA-032C381215A2}" dt="2023-10-19T13:31:49.931" v="1" actId="18331"/>
        <pc:sldMkLst>
          <pc:docMk/>
          <pc:sldMk cId="109449979" sldId="258"/>
        </pc:sldMkLst>
        <pc:picChg chg="mod">
          <ac:chgData name="Elena Harris" userId="8234a57f9d5baf6e" providerId="LiveId" clId="{24762B5B-6926-4B48-BBEA-032C381215A2}" dt="2023-10-19T13:31:49.931" v="1" actId="18331"/>
          <ac:picMkLst>
            <pc:docMk/>
            <pc:sldMk cId="109449979" sldId="258"/>
            <ac:picMk id="5" creationId="{15D7E959-0B18-8427-34D0-1CE47DBA83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8422" y="4758889"/>
            <a:ext cx="5051320" cy="4508421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0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9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45719" tIns="45720" rIns="45719" bIns="45720" anchor="b">
            <a:normAutofit/>
          </a:bodyPr>
          <a:lstStyle/>
          <a:p>
            <a:r>
              <a:rPr lang="en-GB" dirty="0">
                <a:solidFill>
                  <a:srgbClr val="459629"/>
                </a:solidFill>
                <a:latin typeface="Tahoma"/>
              </a:rPr>
              <a:t>A partner’s experience</a:t>
            </a:r>
            <a:endParaRPr b="1" dirty="0">
              <a:solidFill>
                <a:srgbClr val="459629"/>
              </a:solidFill>
              <a:latin typeface="Tahoma"/>
            </a:endParaRPr>
          </a:p>
        </p:txBody>
      </p:sp>
      <p:sp>
        <p:nvSpPr>
          <p:cNvPr id="95" name="Subtitle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r>
              <a:rPr lang="en-GB">
                <a:latin typeface="Tahoma"/>
              </a:rPr>
              <a:t>Duncan Cox</a:t>
            </a:r>
            <a:endParaRPr dirty="0">
              <a:latin typeface="Tahoma"/>
            </a:endParaRPr>
          </a:p>
        </p:txBody>
      </p:sp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E6D0AF-F7AE-A164-5076-D1990F2E3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361" y="312929"/>
            <a:ext cx="3448197" cy="1016538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754195E0-C5C2-F635-D6FB-3EF5589405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35" y="5915402"/>
            <a:ext cx="1531314" cy="52575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81248F8-48B1-F214-9681-3E0CE3207F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957" y="5915402"/>
            <a:ext cx="2494310" cy="650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61BBF0-8EBC-E406-3D3F-21556C1F3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053" y="457200"/>
            <a:ext cx="81698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1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1707-B7B8-DC9B-52BC-1F59E460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2030-C84F-BC00-C702-1FC80C80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84F51-7B30-9A04-838B-383BC94EF4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and person taking a selfie&#10;&#10;Description automatically generated">
            <a:extLst>
              <a:ext uri="{FF2B5EF4-FFF2-40B4-BE49-F238E27FC236}">
                <a16:creationId xmlns:a16="http://schemas.microsoft.com/office/drawing/2014/main" id="{3E55A5E7-187D-7E56-8286-7560D8D0A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149" y="457200"/>
            <a:ext cx="44577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2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1BA861-C8E0-C36C-451C-77198147E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2" y="457200"/>
            <a:ext cx="79247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7EFB4F-2496-F4FD-3C75-F354AAD95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149" y="457200"/>
            <a:ext cx="44577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6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8445ED-F741-6E4E-DC90-8082558A9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2" y="457200"/>
            <a:ext cx="79247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3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D7E959-0B18-8427-34D0-1CE47DBA8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1" y="457200"/>
            <a:ext cx="105663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30F77C-5EA1-3E52-4ADE-34A656788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362" y="457200"/>
            <a:ext cx="33432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4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E7045-536F-E17E-1E5A-3D7DC4426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362" y="457200"/>
            <a:ext cx="33432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8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ox with a toilet&#10;&#10;Description automatically generated">
            <a:extLst>
              <a:ext uri="{FF2B5EF4-FFF2-40B4-BE49-F238E27FC236}">
                <a16:creationId xmlns:a16="http://schemas.microsoft.com/office/drawing/2014/main" id="{B09248EE-D20C-7053-FEC0-6DE22D598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2" y="457200"/>
            <a:ext cx="79247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3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85C5D0-2F31-1ABF-4655-1EB627160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2" y="457200"/>
            <a:ext cx="792479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9BB7FE-99A4-D010-7DA6-EA1B5673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149" y="457200"/>
            <a:ext cx="44577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F9B581-E87A-3251-2B19-658489EB3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514" y="457200"/>
            <a:ext cx="54829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0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142ADB-B9FD-11BC-53BC-B7090CDAB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831" y="457200"/>
            <a:ext cx="27043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48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6</Words>
  <Application>Microsoft Macintosh PowerPoint</Application>
  <PresentationFormat>Widescreen</PresentationFormat>
  <Paragraphs>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Corbel</vt:lpstr>
      <vt:lpstr>Tahoma</vt:lpstr>
      <vt:lpstr>Basis</vt:lpstr>
      <vt:lpstr>A partner’s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 After a Pouch</dc:title>
  <dc:creator>Emma Harris</dc:creator>
  <cp:lastModifiedBy>Elena Harris</cp:lastModifiedBy>
  <cp:revision>20</cp:revision>
  <cp:lastPrinted>2022-10-06T10:28:51Z</cp:lastPrinted>
  <dcterms:modified xsi:type="dcterms:W3CDTF">2023-10-19T13:34:29Z</dcterms:modified>
</cp:coreProperties>
</file>