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2" r:id="rId1"/>
  </p:sldMasterIdLst>
  <p:notesMasterIdLst>
    <p:notesMasterId r:id="rId14"/>
  </p:notesMasterIdLst>
  <p:sldIdLst>
    <p:sldId id="256" r:id="rId2"/>
    <p:sldId id="266" r:id="rId3"/>
    <p:sldId id="267" r:id="rId4"/>
    <p:sldId id="268" r:id="rId5"/>
    <p:sldId id="258" r:id="rId6"/>
    <p:sldId id="260" r:id="rId7"/>
    <p:sldId id="259" r:id="rId8"/>
    <p:sldId id="269" r:id="rId9"/>
    <p:sldId id="261" r:id="rId10"/>
    <p:sldId id="263" r:id="rId11"/>
    <p:sldId id="264" r:id="rId12"/>
    <p:sldId id="265" r:id="rId13"/>
  </p:sldIdLst>
  <p:sldSz cx="12192000" cy="6858000"/>
  <p:notesSz cx="6888163" cy="100187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9629"/>
    <a:srgbClr val="FAF5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58"/>
    <p:restoredTop sz="63833"/>
  </p:normalViewPr>
  <p:slideViewPr>
    <p:cSldViewPr snapToGrid="0">
      <p:cViewPr varScale="1">
        <p:scale>
          <a:sx n="63" d="100"/>
          <a:sy n="63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8422" y="4758889"/>
            <a:ext cx="5051320" cy="4508421"/>
          </a:xfrm>
          <a:prstGeom prst="rect">
            <a:avLst/>
          </a:prstGeom>
        </p:spPr>
        <p:txBody>
          <a:bodyPr lIns="96606" tIns="48303" rIns="96606" bIns="48303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104775" y="750888"/>
            <a:ext cx="6678613" cy="3757612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GB" dirty="0"/>
              <a:t>0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13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077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7975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155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77737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9035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3697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471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2180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0053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66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67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5893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355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62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53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5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84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9/11/23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44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596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9/11/23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67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lIns="45719" tIns="45720" rIns="45719" bIns="45720" anchor="b">
            <a:normAutofit/>
          </a:bodyPr>
          <a:lstStyle/>
          <a:p>
            <a:r>
              <a:rPr lang="en-GB" sz="4800" b="1" dirty="0">
                <a:solidFill>
                  <a:srgbClr val="459629"/>
                </a:solidFill>
                <a:latin typeface="Tahoma"/>
              </a:rPr>
              <a:t>A DAUGHTER</a:t>
            </a:r>
            <a:r>
              <a:rPr lang="en-GB" sz="4800" dirty="0">
                <a:solidFill>
                  <a:srgbClr val="459629"/>
                </a:solidFill>
                <a:latin typeface="Tahoma"/>
              </a:rPr>
              <a:t>’S PERSPECTIVE</a:t>
            </a:r>
            <a:endParaRPr sz="4800" b="1" dirty="0">
              <a:solidFill>
                <a:srgbClr val="459629"/>
              </a:solidFill>
              <a:latin typeface="Tahoma"/>
            </a:endParaRPr>
          </a:p>
        </p:txBody>
      </p:sp>
      <p:sp>
        <p:nvSpPr>
          <p:cNvPr id="95" name="Subtitle 2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lIns="45719" tIns="45720" rIns="45719" bIns="45720" anchor="t">
            <a:normAutofit/>
          </a:bodyPr>
          <a:lstStyle/>
          <a:p>
            <a:r>
              <a:rPr lang="en-GB" dirty="0">
                <a:latin typeface="Tahoma"/>
              </a:rPr>
              <a:t>Elena </a:t>
            </a:r>
            <a:r>
              <a:rPr lang="en-GB" dirty="0" err="1">
                <a:latin typeface="Tahoma"/>
              </a:rPr>
              <a:t>Harton</a:t>
            </a:r>
            <a:endParaRPr dirty="0">
              <a:latin typeface="Tahoma"/>
            </a:endParaRPr>
          </a:p>
        </p:txBody>
      </p:sp>
      <p:pic>
        <p:nvPicPr>
          <p:cNvPr id="2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BE6D0AF-F7AE-A164-5076-D1990F2E3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9361" y="312929"/>
            <a:ext cx="3448197" cy="1016538"/>
          </a:xfrm>
          <a:prstGeom prst="rect">
            <a:avLst/>
          </a:prstGeom>
        </p:spPr>
      </p:pic>
      <p:pic>
        <p:nvPicPr>
          <p:cNvPr id="4" name="Picture 3" descr="A blue and green text on a black background&#10;&#10;Description automatically generated">
            <a:extLst>
              <a:ext uri="{FF2B5EF4-FFF2-40B4-BE49-F238E27FC236}">
                <a16:creationId xmlns:a16="http://schemas.microsoft.com/office/drawing/2014/main" id="{754195E0-C5C2-F635-D6FB-3EF5589405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35" y="5915402"/>
            <a:ext cx="1531314" cy="52575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681248F8-48B1-F214-9681-3E0CE3207F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5957" y="5915402"/>
            <a:ext cx="2494310" cy="65022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BB3CC-D23E-8898-F54C-1A3B64A2E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tanding in a hospital room&#10;&#10;Description automatically generated">
            <a:extLst>
              <a:ext uri="{FF2B5EF4-FFF2-40B4-BE49-F238E27FC236}">
                <a16:creationId xmlns:a16="http://schemas.microsoft.com/office/drawing/2014/main" id="{0E81EE6A-067B-8138-CE17-351B9166D3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328" y="505873"/>
            <a:ext cx="3284863" cy="5846253"/>
          </a:xfrm>
        </p:spPr>
      </p:pic>
    </p:spTree>
    <p:extLst>
      <p:ext uri="{BB962C8B-B14F-4D97-AF65-F5344CB8AC3E}">
        <p14:creationId xmlns:p14="http://schemas.microsoft.com/office/powerpoint/2010/main" val="2573006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and person standing next to a bicycle&#10;&#10;Description automatically generated">
            <a:extLst>
              <a:ext uri="{FF2B5EF4-FFF2-40B4-BE49-F238E27FC236}">
                <a16:creationId xmlns:a16="http://schemas.microsoft.com/office/drawing/2014/main" id="{34D916E3-6380-8ECF-8B7C-6A0A533A8C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4403" y="1409700"/>
            <a:ext cx="5384800" cy="4038600"/>
          </a:xfrm>
        </p:spPr>
      </p:pic>
      <p:pic>
        <p:nvPicPr>
          <p:cNvPr id="7" name="Picture 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A403EDEB-49BC-1CC9-6BB6-DA70E27906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421" y="472648"/>
            <a:ext cx="4190561" cy="5587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19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oup of women dancing in a room&#10;&#10;Description automatically generated">
            <a:extLst>
              <a:ext uri="{FF2B5EF4-FFF2-40B4-BE49-F238E27FC236}">
                <a16:creationId xmlns:a16="http://schemas.microsoft.com/office/drawing/2014/main" id="{F3D82692-2FF5-F417-B091-E92C2C287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744" y="639791"/>
            <a:ext cx="3135948" cy="5578418"/>
          </a:xfrm>
          <a:prstGeom prst="rect">
            <a:avLst/>
          </a:prstGeom>
        </p:spPr>
      </p:pic>
      <p:pic>
        <p:nvPicPr>
          <p:cNvPr id="9" name="Picture 8" descr="A group of people standing together&#10;&#10;Description automatically generated">
            <a:extLst>
              <a:ext uri="{FF2B5EF4-FFF2-40B4-BE49-F238E27FC236}">
                <a16:creationId xmlns:a16="http://schemas.microsoft.com/office/drawing/2014/main" id="{6FE6BC21-1EBB-47EA-2887-8E7DA44EF2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543" y="858520"/>
            <a:ext cx="3428712" cy="5140960"/>
          </a:xfrm>
          <a:prstGeom prst="rect">
            <a:avLst/>
          </a:prstGeom>
        </p:spPr>
      </p:pic>
      <p:pic>
        <p:nvPicPr>
          <p:cNvPr id="12" name="Picture 11" descr="A group of people shaking hands&#10;&#10;Description automatically generated">
            <a:extLst>
              <a:ext uri="{FF2B5EF4-FFF2-40B4-BE49-F238E27FC236}">
                <a16:creationId xmlns:a16="http://schemas.microsoft.com/office/drawing/2014/main" id="{7F20DB2C-8E2E-7D3C-4786-F22B383D122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828"/>
          <a:stretch/>
        </p:blipFill>
        <p:spPr>
          <a:xfrm>
            <a:off x="3952956" y="1564640"/>
            <a:ext cx="4286087" cy="372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899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aby in a hospital bed&#10;&#10;Description automatically generated">
            <a:extLst>
              <a:ext uri="{FF2B5EF4-FFF2-40B4-BE49-F238E27FC236}">
                <a16:creationId xmlns:a16="http://schemas.microsoft.com/office/drawing/2014/main" id="{28F0860B-6246-A576-19F5-9851B621EE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760" y="817880"/>
            <a:ext cx="7904480" cy="522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05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and person holding a baby&#10;&#10;Description automatically generated">
            <a:extLst>
              <a:ext uri="{FF2B5EF4-FFF2-40B4-BE49-F238E27FC236}">
                <a16:creationId xmlns:a16="http://schemas.microsoft.com/office/drawing/2014/main" id="{92685B5D-959B-6DD4-58A5-42193BF72F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292" y="624634"/>
            <a:ext cx="8273415" cy="5608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830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oung child holding a box&#10;&#10;Description automatically generated">
            <a:extLst>
              <a:ext uri="{FF2B5EF4-FFF2-40B4-BE49-F238E27FC236}">
                <a16:creationId xmlns:a16="http://schemas.microsoft.com/office/drawing/2014/main" id="{44C60687-7968-FECB-8D4B-3FFA989D7C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690" y="519867"/>
            <a:ext cx="3550976" cy="5818265"/>
          </a:xfrm>
          <a:prstGeom prst="rect">
            <a:avLst/>
          </a:prstGeom>
        </p:spPr>
      </p:pic>
      <p:pic>
        <p:nvPicPr>
          <p:cNvPr id="7" name="Picture 6" descr="A person sitting in a chair&#10;&#10;Description automatically generated">
            <a:extLst>
              <a:ext uri="{FF2B5EF4-FFF2-40B4-BE49-F238E27FC236}">
                <a16:creationId xmlns:a16="http://schemas.microsoft.com/office/drawing/2014/main" id="{2F52E7F9-98AD-8061-23AB-14CD2FBA64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19867"/>
            <a:ext cx="3779520" cy="581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33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uple of women wearing sunglasses&#10;&#10;Description automatically generated">
            <a:extLst>
              <a:ext uri="{FF2B5EF4-FFF2-40B4-BE49-F238E27FC236}">
                <a16:creationId xmlns:a16="http://schemas.microsoft.com/office/drawing/2014/main" id="{94CD27CF-53C9-3EE2-3E67-09FC21B79B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35" y="1409700"/>
            <a:ext cx="5384800" cy="4038600"/>
          </a:xfrm>
        </p:spPr>
      </p:pic>
      <p:pic>
        <p:nvPicPr>
          <p:cNvPr id="7" name="Picture 6" descr="A person standing in front of the eiffel tower&#10;&#10;Description automatically generated">
            <a:extLst>
              <a:ext uri="{FF2B5EF4-FFF2-40B4-BE49-F238E27FC236}">
                <a16:creationId xmlns:a16="http://schemas.microsoft.com/office/drawing/2014/main" id="{094F2905-0826-DC52-44A5-CF6D6BBBF3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6535" y="755470"/>
            <a:ext cx="3669030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77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07006-90D7-525B-6C85-E6BC67449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36FC69C5-1289-BD60-1A2C-5A8196B234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3" r="19139"/>
          <a:stretch/>
        </p:blipFill>
        <p:spPr>
          <a:xfrm>
            <a:off x="5965486" y="1138178"/>
            <a:ext cx="4260558" cy="4581644"/>
          </a:xfrm>
        </p:spPr>
      </p:pic>
      <p:pic>
        <p:nvPicPr>
          <p:cNvPr id="7" name="Picture 6" descr="A person laughing at a crowd&#10;&#10;Description automatically generated">
            <a:extLst>
              <a:ext uri="{FF2B5EF4-FFF2-40B4-BE49-F238E27FC236}">
                <a16:creationId xmlns:a16="http://schemas.microsoft.com/office/drawing/2014/main" id="{6C51A52B-F456-4D29-CED8-947A5FF3CD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122" y="765810"/>
            <a:ext cx="4152243" cy="5326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743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uple of women sitting on stairs&#10;&#10;Description automatically generated">
            <a:extLst>
              <a:ext uri="{FF2B5EF4-FFF2-40B4-BE49-F238E27FC236}">
                <a16:creationId xmlns:a16="http://schemas.microsoft.com/office/drawing/2014/main" id="{37B08C6A-7643-A1F0-3B59-FB00CFF5E6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53" y="1409700"/>
            <a:ext cx="5384800" cy="4038600"/>
          </a:xfrm>
        </p:spPr>
      </p:pic>
      <p:pic>
        <p:nvPicPr>
          <p:cNvPr id="9" name="Picture 8" descr="A person and a child posing for a picture&#10;&#10;Description automatically generated">
            <a:extLst>
              <a:ext uri="{FF2B5EF4-FFF2-40B4-BE49-F238E27FC236}">
                <a16:creationId xmlns:a16="http://schemas.microsoft.com/office/drawing/2014/main" id="{A1DD3F5B-328F-8611-B631-85FB82DF51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767" y="714375"/>
            <a:ext cx="4071938" cy="542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696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ith long hair smiling&#10;&#10;Description automatically generated">
            <a:extLst>
              <a:ext uri="{FF2B5EF4-FFF2-40B4-BE49-F238E27FC236}">
                <a16:creationId xmlns:a16="http://schemas.microsoft.com/office/drawing/2014/main" id="{068E9552-5B89-5C3E-48EE-BD2D6B9202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139" y="819290"/>
            <a:ext cx="3196445" cy="5104270"/>
          </a:xfrm>
          <a:prstGeom prst="rect">
            <a:avLst/>
          </a:prstGeom>
        </p:spPr>
      </p:pic>
      <p:pic>
        <p:nvPicPr>
          <p:cNvPr id="7" name="Picture 6" descr="A person holding a cat&#10;&#10;Description automatically generated">
            <a:extLst>
              <a:ext uri="{FF2B5EF4-FFF2-40B4-BE49-F238E27FC236}">
                <a16:creationId xmlns:a16="http://schemas.microsoft.com/office/drawing/2014/main" id="{1A78EF54-01B8-94FA-D97F-3357FE725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640" y="1162330"/>
            <a:ext cx="5890920" cy="441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36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person holding two glasses of beer&#10;&#10;Description automatically generated">
            <a:extLst>
              <a:ext uri="{FF2B5EF4-FFF2-40B4-BE49-F238E27FC236}">
                <a16:creationId xmlns:a16="http://schemas.microsoft.com/office/drawing/2014/main" id="{9BFC9490-DEF1-3E37-B19C-F78C89A992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187" y="609600"/>
            <a:ext cx="3829904" cy="5106538"/>
          </a:xfrm>
        </p:spPr>
      </p:pic>
      <p:pic>
        <p:nvPicPr>
          <p:cNvPr id="11" name="Picture 10" descr="A person standing on a staircase&#10;&#10;Description automatically generated">
            <a:extLst>
              <a:ext uri="{FF2B5EF4-FFF2-40B4-BE49-F238E27FC236}">
                <a16:creationId xmlns:a16="http://schemas.microsoft.com/office/drawing/2014/main" id="{BC5882B9-C54B-539B-DE1E-70E55883E2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369" y="609600"/>
            <a:ext cx="3869872" cy="515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461113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5533</TotalTime>
  <Words>6</Words>
  <Application>Microsoft Macintosh PowerPoint</Application>
  <PresentationFormat>Widescreen</PresentationFormat>
  <Paragraphs>3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Calibri</vt:lpstr>
      <vt:lpstr>Corbel</vt:lpstr>
      <vt:lpstr>Tahoma</vt:lpstr>
      <vt:lpstr>Basis</vt:lpstr>
      <vt:lpstr>A DAUGHTER’S PERSPECTIVE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Life After a Pouch</dc:title>
  <dc:creator>Emma Harris</dc:creator>
  <cp:lastModifiedBy>Elena Harris</cp:lastModifiedBy>
  <cp:revision>22</cp:revision>
  <cp:lastPrinted>2022-10-06T10:28:51Z</cp:lastPrinted>
  <dcterms:modified xsi:type="dcterms:W3CDTF">2023-09-14T16:42:34Z</dcterms:modified>
</cp:coreProperties>
</file>