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51" r:id="rId5"/>
    <p:sldMasterId id="2147483659" r:id="rId6"/>
    <p:sldMasterId id="2147483667" r:id="rId7"/>
  </p:sldMasterIdLst>
  <p:notesMasterIdLst>
    <p:notesMasterId r:id="rId17"/>
  </p:notesMasterIdLst>
  <p:handoutMasterIdLst>
    <p:handoutMasterId r:id="rId18"/>
  </p:handoutMasterIdLst>
  <p:sldIdLst>
    <p:sldId id="264" r:id="rId8"/>
    <p:sldId id="265" r:id="rId9"/>
    <p:sldId id="266" r:id="rId10"/>
    <p:sldId id="272" r:id="rId11"/>
    <p:sldId id="269" r:id="rId12"/>
    <p:sldId id="270" r:id="rId13"/>
    <p:sldId id="275" r:id="rId14"/>
    <p:sldId id="27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1503">
          <p15:clr>
            <a:srgbClr val="A4A3A4"/>
          </p15:clr>
        </p15:guide>
        <p15:guide id="3" orient="horz" pos="833">
          <p15:clr>
            <a:srgbClr val="A4A3A4"/>
          </p15:clr>
        </p15:guide>
        <p15:guide id="4" pos="2889">
          <p15:clr>
            <a:srgbClr val="A4A3A4"/>
          </p15:clr>
        </p15:guide>
        <p15:guide id="5" pos="5559">
          <p15:clr>
            <a:srgbClr val="A4A3A4"/>
          </p15:clr>
        </p15:guide>
        <p15:guide id="6" pos="5326">
          <p15:clr>
            <a:srgbClr val="A4A3A4"/>
          </p15:clr>
        </p15:guide>
        <p15:guide id="7" pos="4889">
          <p15:clr>
            <a:srgbClr val="A4A3A4"/>
          </p15:clr>
        </p15:guide>
        <p15:guide id="8" pos="4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B"/>
    <a:srgbClr val="105393"/>
    <a:srgbClr val="0072C6"/>
    <a:srgbClr val="9D61A5"/>
    <a:srgbClr val="979797"/>
    <a:srgbClr val="AFAFAF"/>
    <a:srgbClr val="55B8CE"/>
    <a:srgbClr val="D23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9662" autoAdjust="0"/>
  </p:normalViewPr>
  <p:slideViewPr>
    <p:cSldViewPr snapToGrid="0" snapToObjects="1">
      <p:cViewPr varScale="1">
        <p:scale>
          <a:sx n="86" d="100"/>
          <a:sy n="86" d="100"/>
        </p:scale>
        <p:origin x="1358" y="67"/>
      </p:cViewPr>
      <p:guideLst>
        <p:guide orient="horz" pos="3109"/>
        <p:guide orient="horz" pos="1503"/>
        <p:guide orient="horz" pos="833"/>
        <p:guide pos="2889"/>
        <p:guide pos="5559"/>
        <p:guide pos="5326"/>
        <p:guide pos="4889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9BA26-F036-4D4E-92E2-EDCBCEB047B9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A77A-0E4F-7746-9145-8929A8B7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F382-7CD3-FC4A-805A-252AEE4C4E1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491C-26EA-1040-AD66-805C98111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6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30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5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27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8278"/>
            <a:ext cx="5111750" cy="4947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89389"/>
            <a:ext cx="3008313" cy="3536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46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8277"/>
            <a:ext cx="5486400" cy="3549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5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072444"/>
            <a:ext cx="8229600" cy="52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0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72444"/>
            <a:ext cx="8229600" cy="52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422"/>
            <a:ext cx="4040188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422"/>
            <a:ext cx="4041775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1072444"/>
            <a:ext cx="8229600" cy="52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4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6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380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3499"/>
            <a:ext cx="4040188" cy="3522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380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3499"/>
            <a:ext cx="4041775" cy="3522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1072444"/>
            <a:ext cx="8229600" cy="52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H_FT_Powerpoint_Elements-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2444"/>
            <a:ext cx="8229600" cy="52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3834"/>
            <a:ext cx="8229600" cy="424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9140952" cy="90495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4000"/>
            <a:ext cx="9140952" cy="254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OUH_FT_Powerpoint_Elements-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83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04000"/>
            <a:ext cx="9140952" cy="254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lorectal.nursing@nhs.ne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olorectal.nursing@ouh.nhs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H_FT_Powerpoint_Element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968" y="1858407"/>
            <a:ext cx="527314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400" b="1" dirty="0">
                <a:solidFill>
                  <a:srgbClr val="105393"/>
                </a:solidFill>
                <a:latin typeface="Arial"/>
                <a:cs typeface="Arial"/>
              </a:rPr>
              <a:t>Nursing Pouch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222" y="3086467"/>
            <a:ext cx="4303889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Simon Turley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Senior Specialist Nurse, Colorectal Nursing Team, 08.10.2022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1029" descr="jr hosp">
            <a:extLst>
              <a:ext uri="{FF2B5EF4-FFF2-40B4-BE49-F238E27FC236}">
                <a16:creationId xmlns:a16="http://schemas.microsoft.com/office/drawing/2014/main" id="{8B635431-0CB6-48D2-B16F-A39D444D0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 bwMode="auto">
          <a:xfrm>
            <a:off x="5206676" y="3888419"/>
            <a:ext cx="3580937" cy="2685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93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72455"/>
            <a:ext cx="8229600" cy="3413101"/>
          </a:xfrm>
        </p:spPr>
        <p:txBody>
          <a:bodyPr/>
          <a:lstStyle/>
          <a:p>
            <a:r>
              <a:rPr lang="en-US" dirty="0" err="1"/>
              <a:t>Stomatherapy</a:t>
            </a:r>
            <a:r>
              <a:rPr lang="en-US" dirty="0"/>
              <a:t> &amp; Pouch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Colorectal Cancer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Pelvic Floor/ GI Physiology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105393"/>
                </a:solidFill>
              </a:rPr>
              <a:t>The Colorectal Nursing Team</a:t>
            </a:r>
          </a:p>
        </p:txBody>
      </p:sp>
    </p:spTree>
    <p:extLst>
      <p:ext uri="{BB962C8B-B14F-4D97-AF65-F5344CB8AC3E}">
        <p14:creationId xmlns:p14="http://schemas.microsoft.com/office/powerpoint/2010/main" val="317228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A232-33AB-45F5-AFD0-3230E99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8" y="240424"/>
            <a:ext cx="6707079" cy="529247"/>
          </a:xfrm>
        </p:spPr>
        <p:txBody>
          <a:bodyPr/>
          <a:lstStyle/>
          <a:p>
            <a:r>
              <a:rPr lang="en-GB" sz="2800" b="1" dirty="0">
                <a:solidFill>
                  <a:srgbClr val="105393"/>
                </a:solidFill>
              </a:rPr>
              <a:t>“The Stoma side of Colorectal Nursing”</a:t>
            </a:r>
            <a:endParaRPr lang="en-GB" sz="2800" dirty="0">
              <a:solidFill>
                <a:srgbClr val="10539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30A4E-A072-41E5-85BE-A56E8EC9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" y="1176593"/>
            <a:ext cx="1515492" cy="1579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1021F-A4C7-481B-AB61-03B4A7AD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034" y="1171853"/>
            <a:ext cx="1521041" cy="158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5C38D-8AC0-4620-8091-F754890C9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23" y="1198877"/>
            <a:ext cx="1416098" cy="1563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417A2-139F-442B-9ABF-B133AAEF3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47" y="1193236"/>
            <a:ext cx="1712011" cy="1563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F993D-6CD6-422F-9148-397F9A277664}"/>
              </a:ext>
            </a:extLst>
          </p:cNvPr>
          <p:cNvSpPr txBox="1"/>
          <p:nvPr/>
        </p:nvSpPr>
        <p:spPr>
          <a:xfrm>
            <a:off x="248195" y="2968586"/>
            <a:ext cx="8815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Fran</a:t>
            </a:r>
            <a:r>
              <a:rPr lang="en-GB" sz="1800" dirty="0"/>
              <a:t>- </a:t>
            </a:r>
            <a:r>
              <a:rPr lang="en-GB" sz="1400" dirty="0"/>
              <a:t>2000  1WTE</a:t>
            </a:r>
            <a:r>
              <a:rPr lang="en-GB" sz="1800" dirty="0"/>
              <a:t>    	</a:t>
            </a:r>
            <a:r>
              <a:rPr lang="en-GB" sz="1800" b="1" dirty="0"/>
              <a:t>Simon</a:t>
            </a:r>
            <a:r>
              <a:rPr lang="en-GB" sz="1800" dirty="0"/>
              <a:t>-</a:t>
            </a:r>
            <a:r>
              <a:rPr lang="en-GB" sz="1400" dirty="0"/>
              <a:t>2001  1WTE</a:t>
            </a:r>
            <a:r>
              <a:rPr lang="en-GB" dirty="0"/>
              <a:t>	  </a:t>
            </a:r>
            <a:r>
              <a:rPr lang="en-GB" sz="1800" b="1" dirty="0"/>
              <a:t>Jo</a:t>
            </a:r>
            <a:r>
              <a:rPr lang="en-GB" sz="1800" dirty="0"/>
              <a:t>- </a:t>
            </a:r>
            <a:r>
              <a:rPr lang="en-GB" sz="1400" dirty="0"/>
              <a:t>2005 1WTE</a:t>
            </a:r>
            <a:r>
              <a:rPr lang="en-GB" sz="1800" dirty="0"/>
              <a:t>         	    </a:t>
            </a:r>
            <a:r>
              <a:rPr lang="en-GB" sz="1800" b="1" dirty="0"/>
              <a:t>Jess</a:t>
            </a:r>
            <a:r>
              <a:rPr lang="en-GB" sz="1800" dirty="0"/>
              <a:t> (L)- </a:t>
            </a:r>
            <a:r>
              <a:rPr lang="en-GB" sz="1400" dirty="0"/>
              <a:t>2021 1WTE</a:t>
            </a:r>
            <a:r>
              <a:rPr lang="en-GB" sz="1800" dirty="0"/>
              <a:t>   </a:t>
            </a:r>
          </a:p>
          <a:p>
            <a:r>
              <a:rPr lang="en-GB" sz="1400" dirty="0"/>
              <a:t>Senior Specialist Nurse     Senior Specialist Nurse	   Senior Specialist Nurse       Specialist Nurse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0B45C7-D0BE-4847-A66A-B88A56441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4" y="3872405"/>
            <a:ext cx="1533792" cy="1632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0CB7E5-99A5-400F-BFDA-46CE1F24D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34" y="3905351"/>
            <a:ext cx="1552900" cy="1632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AC45BB-4078-4A04-BABF-9ED620E45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55" y="3932989"/>
            <a:ext cx="1559720" cy="1632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29588-17AB-4CB2-968F-55AB5BAA10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2" y="3915984"/>
            <a:ext cx="1461974" cy="1632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26C898-468A-472E-A621-8F5DBA2D66EA}"/>
              </a:ext>
            </a:extLst>
          </p:cNvPr>
          <p:cNvSpPr txBox="1"/>
          <p:nvPr/>
        </p:nvSpPr>
        <p:spPr>
          <a:xfrm>
            <a:off x="257453" y="5660450"/>
            <a:ext cx="8629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Cat</a:t>
            </a:r>
            <a:r>
              <a:rPr lang="en-GB" sz="1800" dirty="0"/>
              <a:t>- </a:t>
            </a:r>
            <a:r>
              <a:rPr lang="en-GB" sz="1400" dirty="0"/>
              <a:t>2013  0.8 WTE</a:t>
            </a:r>
            <a:r>
              <a:rPr lang="en-GB" sz="1800" dirty="0"/>
              <a:t>       </a:t>
            </a:r>
            <a:r>
              <a:rPr lang="en-GB" sz="1800" b="1" dirty="0"/>
              <a:t>Kim</a:t>
            </a:r>
            <a:r>
              <a:rPr lang="en-GB" sz="1800" dirty="0"/>
              <a:t>- </a:t>
            </a:r>
            <a:r>
              <a:rPr lang="en-GB" sz="1400" dirty="0"/>
              <a:t>2013  0.66WTE</a:t>
            </a:r>
            <a:r>
              <a:rPr lang="en-GB" sz="1800" dirty="0"/>
              <a:t>   </a:t>
            </a:r>
            <a:r>
              <a:rPr lang="en-GB" sz="1800" b="1" dirty="0"/>
              <a:t>Jodie</a:t>
            </a:r>
            <a:r>
              <a:rPr lang="en-GB" sz="1800" dirty="0"/>
              <a:t>- </a:t>
            </a:r>
            <a:r>
              <a:rPr lang="en-GB" sz="1400" dirty="0"/>
              <a:t>2017 0.6 WTE</a:t>
            </a:r>
            <a:r>
              <a:rPr lang="en-GB" sz="1800" dirty="0"/>
              <a:t>   Holly- </a:t>
            </a:r>
            <a:r>
              <a:rPr lang="en-GB" sz="1400" dirty="0"/>
              <a:t>2021 0.8WTE</a:t>
            </a:r>
            <a:r>
              <a:rPr lang="en-GB" sz="1800" dirty="0"/>
              <a:t>  </a:t>
            </a:r>
            <a:r>
              <a:rPr lang="en-GB" sz="1800" b="1" dirty="0"/>
              <a:t>Ellen</a:t>
            </a:r>
            <a:r>
              <a:rPr lang="en-GB" sz="1800" dirty="0"/>
              <a:t>- </a:t>
            </a:r>
            <a:r>
              <a:rPr lang="en-GB" sz="1400" dirty="0"/>
              <a:t>2018 P/T</a:t>
            </a:r>
            <a:r>
              <a:rPr lang="en-GB" sz="1800" dirty="0"/>
              <a:t> </a:t>
            </a:r>
          </a:p>
          <a:p>
            <a:r>
              <a:rPr lang="en-GB" sz="1400" dirty="0"/>
              <a:t>Senior Specialist Nurse     Specialist Nurse               Senior Specialist Nurse   Specialist Nurse            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Administrator</a:t>
            </a:r>
          </a:p>
        </p:txBody>
      </p:sp>
      <p:pic>
        <p:nvPicPr>
          <p:cNvPr id="1026" name="il_fi" descr="See original image">
            <a:extLst>
              <a:ext uri="{FF2B5EF4-FFF2-40B4-BE49-F238E27FC236}">
                <a16:creationId xmlns:a16="http://schemas.microsoft.com/office/drawing/2014/main" id="{DCE7CFD1-3B5A-2F84-1AA6-D5A927D7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31" y="3915984"/>
            <a:ext cx="133595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6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DAF215-B547-4E66-B155-D2D064DE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First nurse-led pouch clinic in the UK was in Oxford in 2003.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St Marks, London were running  Pouch clinics with a Pouch nurse and consultant in 2003.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The Oxford Pouch team has grown from 1 SCN solely running the clinic to 4 in 2012 and more recently to 5 SCN’s alternating clinics.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CB36B-F46F-4297-93DA-BEE1292D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105393"/>
                </a:solidFill>
              </a:rPr>
              <a:t>Background to Pouch Service</a:t>
            </a:r>
          </a:p>
        </p:txBody>
      </p:sp>
    </p:spTree>
    <p:extLst>
      <p:ext uri="{BB962C8B-B14F-4D97-AF65-F5344CB8AC3E}">
        <p14:creationId xmlns:p14="http://schemas.microsoft.com/office/powerpoint/2010/main" val="287322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C55CA-5B32-4C3F-BAE6-AA724A0C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Supporting our patients pre and post-operatively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To resume and establish a satisfactory lifestyle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R</a:t>
            </a:r>
            <a:r>
              <a:rPr lang="en-GB" dirty="0"/>
              <a:t>eferral to pouch clinic after surgical post discharge review</a:t>
            </a: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200" dirty="0" err="1"/>
              <a:t>Telemed</a:t>
            </a:r>
            <a:r>
              <a:rPr lang="en-GB" sz="3200" dirty="0"/>
              <a:t>- weekly telephone clinic</a:t>
            </a:r>
          </a:p>
          <a:p>
            <a:pPr>
              <a:lnSpc>
                <a:spcPct val="90000"/>
              </a:lnSpc>
            </a:pPr>
            <a:r>
              <a:rPr lang="en-GB" sz="3200" dirty="0" err="1"/>
              <a:t>Adhoc</a:t>
            </a:r>
            <a:r>
              <a:rPr lang="en-GB" sz="3200" dirty="0"/>
              <a:t> telephone pouch advice/support </a:t>
            </a:r>
          </a:p>
          <a:p>
            <a:pPr>
              <a:lnSpc>
                <a:spcPct val="90000"/>
              </a:lnSpc>
            </a:pPr>
            <a:r>
              <a:rPr lang="en-GB" dirty="0"/>
              <a:t>Collaborative support from Mr Bruce George, Miss Katherine Baker &amp; Mr Mark Bignell &amp; the Gastroenterologist’s</a:t>
            </a:r>
            <a:endParaRPr lang="en-GB" sz="32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444F1-0A03-4EBB-9EDA-F9D45D3B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105393"/>
                </a:solidFill>
              </a:rPr>
              <a:t>Current Pouch Service</a:t>
            </a:r>
          </a:p>
        </p:txBody>
      </p:sp>
    </p:spTree>
    <p:extLst>
      <p:ext uri="{BB962C8B-B14F-4D97-AF65-F5344CB8AC3E}">
        <p14:creationId xmlns:p14="http://schemas.microsoft.com/office/powerpoint/2010/main" val="131505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F6EB6-A59E-469B-AE2E-0107C8BE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24" y="1333872"/>
            <a:ext cx="8229600" cy="4792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Evolved over time – still providing appropriate function &amp; support, demand/supply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Proposal:</a:t>
            </a:r>
          </a:p>
          <a:p>
            <a:r>
              <a:rPr lang="en-GB" sz="1800" dirty="0"/>
              <a:t>Pouch clinics will potentially change from January 2023</a:t>
            </a:r>
          </a:p>
          <a:p>
            <a:r>
              <a:rPr lang="en-GB" sz="1800" dirty="0"/>
              <a:t>Surgical referral to pouch clinic for new IAP pts after post discharge review</a:t>
            </a:r>
          </a:p>
          <a:p>
            <a:r>
              <a:rPr lang="en-GB" sz="1800" dirty="0"/>
              <a:t>First review in Pouch clinic from 6 months (once completed surgical follow up), followed by a 12 month review</a:t>
            </a:r>
          </a:p>
          <a:p>
            <a:r>
              <a:rPr lang="en-GB" sz="1800" dirty="0"/>
              <a:t>Continuation of </a:t>
            </a:r>
            <a:r>
              <a:rPr lang="en-GB" sz="1800" dirty="0" err="1"/>
              <a:t>adhoc</a:t>
            </a:r>
            <a:r>
              <a:rPr lang="en-GB" sz="1800" dirty="0"/>
              <a:t> telephone pouch advice/support </a:t>
            </a:r>
          </a:p>
          <a:p>
            <a:r>
              <a:rPr lang="en-GB" sz="1800" dirty="0"/>
              <a:t>Audit and review the process</a:t>
            </a:r>
          </a:p>
          <a:p>
            <a:endParaRPr lang="en-GB" sz="1800" dirty="0"/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B411C-18EF-4054-8AB3-0C95B497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2711" y="811016"/>
            <a:ext cx="8229600" cy="52285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105393"/>
                </a:solidFill>
              </a:rPr>
              <a:t>Review of Service / Future developments</a:t>
            </a:r>
          </a:p>
        </p:txBody>
      </p:sp>
    </p:spTree>
    <p:extLst>
      <p:ext uri="{BB962C8B-B14F-4D97-AF65-F5344CB8AC3E}">
        <p14:creationId xmlns:p14="http://schemas.microsoft.com/office/powerpoint/2010/main" val="124591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184EB-CBC6-2B85-FAD7-2EC15792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change in Pouch clinic, it is now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responsibility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ensure that you have a routine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test for the following. This can be arranged with your local GP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if live in Oxfordshire are requested by pouch nursing team and taken by GP practice.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Blood Count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Urea and Electrolytes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B 12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Ferritin and Folate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 Function Test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ensure that the result is sent through to us FAO Pouch Nurses to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colorectal.nursing@nhs.net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0DFB25-6FE4-93B6-244D-580EA1FF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your blood test!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79E60-1D52-4F96-9425-F6605E0E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6497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Stoma / Colorectal Nursing Team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 6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Radcliffe Hospital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Headington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OXFORD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OX3 9DU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Tel: 01865 221839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ts val="1100"/>
              </a:lnSpc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Stoma / Colorectal Nursing Team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Surgery &amp; Diagnostics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 Centre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Churchill Hospital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Headington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OX3 7LJ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Tel: 01865 235367</a:t>
            </a:r>
            <a:endParaRPr lang="en-GB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Email: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colorectal.nursing@ouh.nhs.uk</a:t>
            </a:r>
            <a:endParaRPr lang="en-GB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u="sng" dirty="0">
                <a:solidFill>
                  <a:srgbClr val="0000FF"/>
                </a:solidFill>
                <a:latin typeface="Arial" panose="020B0604020202020204" pitchFamily="34" charset="0"/>
              </a:rPr>
              <a:t>colorectal.nursing@nhs.net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0C8C69-A87F-4B1B-8BC8-F3AF1329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5A9B"/>
                </a:solidFill>
              </a:rPr>
              <a:t>Team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30185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56A079-4495-40D0-BA04-E2A3B129B0F5}"/>
              </a:ext>
            </a:extLst>
          </p:cNvPr>
          <p:cNvSpPr txBox="1"/>
          <p:nvPr/>
        </p:nvSpPr>
        <p:spPr>
          <a:xfrm>
            <a:off x="4696287" y="1614814"/>
            <a:ext cx="42967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sz="3200" b="1" dirty="0">
                <a:solidFill>
                  <a:srgbClr val="105393"/>
                </a:solidFill>
              </a:rPr>
              <a:t>Thank you for listening</a:t>
            </a:r>
          </a:p>
          <a:p>
            <a:pPr algn="ctr"/>
            <a:endParaRPr lang="en-GB" dirty="0">
              <a:solidFill>
                <a:srgbClr val="105393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105393"/>
                </a:solidFill>
              </a:rPr>
              <a:t>Any Questions?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997920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viewDate xmlns="http://schemas.microsoft.com/sharepoint/v3">2019-03-31T23:00:00+00:00</ReviewDate>
    <VersionNumber xmlns="0B744228-C2AB-451F-8ACF-67FA4EC3D1F5" xsi:nil="true"/>
    <ORHAuthor xmlns="0B744228-C2AB-451F-8ACF-67FA4EC3D1F5">Oxford Medical Illustration</ORHAuthor>
    <Comment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B8D667E6D53D4008BD59E0D3C18CDFE0002C5A1DDA58C74C1DA30BCB735DA141630038A282E86ABA2D458EEE07B9D121378F" ma:contentTypeVersion="22" ma:contentTypeDescription="" ma:contentTypeScope="" ma:versionID="8d38bd3fcaae430eb2d3fa5d9dc75e25">
  <xsd:schema xmlns:xsd="http://www.w3.org/2001/XMLSchema" xmlns:p="http://schemas.microsoft.com/office/2006/metadata/properties" xmlns:ns1="http://schemas.microsoft.com/sharepoint/v3" xmlns:ns2="0B744228-C2AB-451F-8ACF-67FA4EC3D1F5" targetNamespace="http://schemas.microsoft.com/office/2006/metadata/properties" ma:root="true" ma:fieldsID="1d2b574526517c6297143bf4df8a4cc6" ns1:_="" ns2:_="">
    <xsd:import namespace="http://schemas.microsoft.com/sharepoint/v3"/>
    <xsd:import namespace="0B744228-C2AB-451F-8ACF-67FA4EC3D1F5"/>
    <xsd:element name="properties">
      <xsd:complexType>
        <xsd:sequence>
          <xsd:element name="documentManagement">
            <xsd:complexType>
              <xsd:all>
                <xsd:element ref="ns1:ReviewDate"/>
                <xsd:element ref="ns2:ORHAuthor"/>
                <xsd:element ref="ns2:VersionNumber" minOccurs="0"/>
                <xsd:element ref="ns1: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ReviewDate" ma:index="8" ma:displayName="Review Date" ma:description="Please indicate when this document needs to be updated or reviewed" ma:format="DateOnly" ma:internalName="ReviewDate" ma:readOnly="false">
      <xsd:simpleType>
        <xsd:restriction base="dms:DateTime"/>
      </xsd:simpleType>
    </xsd:element>
    <xsd:element name="Comments" ma:index="12" nillable="true" ma:displayName="Comments" ma:internalName="Comments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0B744228-C2AB-451F-8ACF-67FA4EC3D1F5" elementFormDefault="qualified">
    <xsd:import namespace="http://schemas.microsoft.com/office/2006/documentManagement/types"/>
    <xsd:element name="ORHAuthor" ma:index="9" ma:displayName="Author" ma:description="Primary author of document (person, group, department or directorate)" ma:internalName="ORHAuthor" ma:readOnly="false">
      <xsd:simpleType>
        <xsd:restriction base="dms:Text"/>
      </xsd:simpleType>
    </xsd:element>
    <xsd:element name="VersionNumber" ma:index="10" nillable="true" ma:displayName="Version Number" ma:description="Organisation's version number (may be different to system version)" ma:internalName="VersionNumb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5F7FAA-8721-4A8B-A7F0-2A1ADC3D99DA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0B744228-C2AB-451F-8ACF-67FA4EC3D1F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38E0B4-B44F-45C7-B003-1CF4B4D36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744228-C2AB-451F-8ACF-67FA4EC3D1F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7258F6A-9E64-4CE8-8384-21054F3EE1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461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Centaur</vt:lpstr>
      <vt:lpstr>Palatino</vt:lpstr>
      <vt:lpstr>Times New Roman</vt:lpstr>
      <vt:lpstr>3_Custom Design</vt:lpstr>
      <vt:lpstr>Custom Design</vt:lpstr>
      <vt:lpstr>1_Custom Design</vt:lpstr>
      <vt:lpstr>2_Custom Design</vt:lpstr>
      <vt:lpstr>PowerPoint Presentation</vt:lpstr>
      <vt:lpstr>The Colorectal Nursing Team</vt:lpstr>
      <vt:lpstr>“The Stoma side of Colorectal Nursing”</vt:lpstr>
      <vt:lpstr>Background to Pouch Service</vt:lpstr>
      <vt:lpstr>Current Pouch Service</vt:lpstr>
      <vt:lpstr>Review of Service / Future developments</vt:lpstr>
      <vt:lpstr>Don’t forget your blood test!</vt:lpstr>
      <vt:lpstr>Team Contact Details</vt:lpstr>
      <vt:lpstr>PowerPoint Presentation</vt:lpstr>
    </vt:vector>
  </TitlesOfParts>
  <Company>OUH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OUH Powerpoint presentation template</dc:title>
  <dc:creator>Sharelle Hunt</dc:creator>
  <cp:keywords/>
  <cp:lastModifiedBy>Simon</cp:lastModifiedBy>
  <cp:revision>281</cp:revision>
  <cp:lastPrinted>2016-07-12T13:46:32Z</cp:lastPrinted>
  <dcterms:created xsi:type="dcterms:W3CDTF">2015-04-01T09:31:58Z</dcterms:created>
  <dcterms:modified xsi:type="dcterms:W3CDTF">2022-10-07T18:44:03Z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0x010100B8D667E6D53D4008BD59E0D3C18CDFE0002C5A1DDA58C74C1DA30BCB735DA141630038A282E86ABA2D458EEE07B9D121378F</vt:lpwstr>
  </property>
</Properties>
</file>